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E860667-8646-4726-A013-2ADB0A98B112}" type="datetimeFigureOut">
              <a:rPr lang="en-US" smtClean="0"/>
              <a:t>16-09-14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E8A4ED-8639-4341-8BD4-45184BB00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4419600" cy="682752"/>
          </a:xfrm>
        </p:spPr>
        <p:txBody>
          <a:bodyPr/>
          <a:lstStyle/>
          <a:p>
            <a:r>
              <a:rPr lang="en-US" dirty="0" smtClean="0"/>
              <a:t>The Northern Interior: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667000"/>
            <a:ext cx="2209800" cy="533400"/>
          </a:xfrm>
        </p:spPr>
        <p:txBody>
          <a:bodyPr/>
          <a:lstStyle/>
          <a:p>
            <a:r>
              <a:rPr lang="en-US" dirty="0" smtClean="0"/>
              <a:t>People and Place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6553200" cy="3136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7200"/>
            <a:ext cx="4335855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2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73162"/>
            <a:ext cx="27432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839200" cy="4525963"/>
          </a:xfrm>
        </p:spPr>
        <p:txBody>
          <a:bodyPr/>
          <a:lstStyle/>
          <a:p>
            <a:r>
              <a:rPr lang="en-US" dirty="0" smtClean="0"/>
              <a:t>The Northern Interior covers a large part of BC and extends into Yukon territory.</a:t>
            </a:r>
          </a:p>
          <a:p>
            <a:r>
              <a:rPr lang="en-US" dirty="0" smtClean="0"/>
              <a:t>The topography is similar to that of northern Canada and the Northern Interior is part of the Great Boreal Forest which stretches across the continent as far as Newfoundland. </a:t>
            </a:r>
          </a:p>
          <a:p>
            <a:r>
              <a:rPr lang="en-US" dirty="0" smtClean="0"/>
              <a:t>Spruce and fir dominate where the climate is cold and precipitation is low. There is a less diverse plant life in this region due to harsh climate.</a:t>
            </a:r>
          </a:p>
          <a:p>
            <a:r>
              <a:rPr lang="en-US" dirty="0" smtClean="0"/>
              <a:t>Fewer people live in this region than in the rest of BC.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550526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6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2301859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land is made up of mountains and plateaus, with many lakes interspersed. </a:t>
            </a:r>
          </a:p>
          <a:p>
            <a:r>
              <a:rPr lang="en-US" dirty="0" smtClean="0"/>
              <a:t>Water evaporation levels are low and the climate is cold, thus the ground stays </a:t>
            </a:r>
            <a:r>
              <a:rPr lang="en-US" dirty="0" smtClean="0"/>
              <a:t>cold, moist and poorly drained. This leads </a:t>
            </a:r>
            <a:r>
              <a:rPr lang="en-US" dirty="0" smtClean="0"/>
              <a:t>to a large expanse of muskeg or peat bogs. </a:t>
            </a:r>
          </a:p>
          <a:p>
            <a:r>
              <a:rPr lang="en-US" dirty="0" smtClean="0"/>
              <a:t>The central area of this region, east of the Coast Mountains, is the </a:t>
            </a:r>
            <a:r>
              <a:rPr lang="en-US" dirty="0" err="1" smtClean="0"/>
              <a:t>Chilcotin</a:t>
            </a:r>
            <a:r>
              <a:rPr lang="en-US" dirty="0" smtClean="0"/>
              <a:t> and Cariboo Plateaus which stretch to the Nechako Plateau.</a:t>
            </a:r>
          </a:p>
          <a:p>
            <a:r>
              <a:rPr lang="en-US" dirty="0" smtClean="0"/>
              <a:t>This area has cold winters and warm summers as it lies in a rain shadow of the coast mountains. </a:t>
            </a:r>
          </a:p>
          <a:p>
            <a:r>
              <a:rPr lang="en-US" dirty="0" smtClean="0"/>
              <a:t>Two major river systems exist in this region: the Fraser and the Skeena Rivers; which provide abundant pacific salmon.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1000"/>
            <a:ext cx="4419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8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248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People of the </a:t>
            </a:r>
            <a:br>
              <a:rPr lang="en-US" dirty="0" smtClean="0"/>
            </a:br>
            <a:r>
              <a:rPr lang="en-US" dirty="0" smtClean="0"/>
              <a:t>Northern 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839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of the First Nations in the northern interior belong to the very large Athapaskan language family. In the Yukon alone, </a:t>
            </a:r>
            <a:r>
              <a:rPr lang="en-US" smtClean="0"/>
              <a:t>7 </a:t>
            </a:r>
            <a:r>
              <a:rPr lang="en-US" smtClean="0"/>
              <a:t>languages  </a:t>
            </a:r>
            <a:r>
              <a:rPr lang="en-US" dirty="0" smtClean="0"/>
              <a:t>from this family are spoken: </a:t>
            </a:r>
            <a:r>
              <a:rPr lang="en-US" dirty="0" err="1"/>
              <a:t>G</a:t>
            </a:r>
            <a:r>
              <a:rPr lang="en-US" dirty="0" err="1" smtClean="0"/>
              <a:t>wich’in</a:t>
            </a:r>
            <a:r>
              <a:rPr lang="en-US" dirty="0" smtClean="0"/>
              <a:t>, Han, </a:t>
            </a:r>
            <a:r>
              <a:rPr lang="en-US" dirty="0" err="1" smtClean="0"/>
              <a:t>Kaska</a:t>
            </a:r>
            <a:r>
              <a:rPr lang="en-US" dirty="0" smtClean="0"/>
              <a:t>, Northern Tutchone, Southern Tutchone, Tagish, and Upper Tanana. </a:t>
            </a:r>
            <a:endParaRPr lang="en-US" dirty="0"/>
          </a:p>
          <a:p>
            <a:r>
              <a:rPr lang="en-US" dirty="0" smtClean="0"/>
              <a:t>Inland Tlingit is spoken in NW BC and southern Yukon and is distantly related to the Athapaskan language family. </a:t>
            </a:r>
          </a:p>
          <a:p>
            <a:r>
              <a:rPr lang="en-US" dirty="0" smtClean="0"/>
              <a:t>Athapaskan speaking people who live in the northern interior are mostly </a:t>
            </a:r>
            <a:r>
              <a:rPr lang="en-US" dirty="0" err="1" smtClean="0"/>
              <a:t>Yinka</a:t>
            </a:r>
            <a:r>
              <a:rPr lang="en-US" dirty="0" smtClean="0"/>
              <a:t> Dene, which means “the people of the land.”</a:t>
            </a:r>
          </a:p>
          <a:p>
            <a:r>
              <a:rPr lang="en-US" dirty="0" smtClean="0"/>
              <a:t>The </a:t>
            </a:r>
            <a:r>
              <a:rPr lang="en-US" dirty="0" err="1"/>
              <a:t>D</a:t>
            </a:r>
            <a:r>
              <a:rPr lang="en-US" dirty="0" err="1" smtClean="0"/>
              <a:t>akelh</a:t>
            </a:r>
            <a:r>
              <a:rPr lang="en-US" dirty="0" smtClean="0"/>
              <a:t> people live in the central interior and are known in English as the Carrier.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Tahltan</a:t>
            </a:r>
            <a:r>
              <a:rPr lang="en-US" dirty="0" smtClean="0"/>
              <a:t> people live in the Stikine watershed while the Gitxsan, on the upper Skeena River, occupy the territory between the northern interior and the coast.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Wet’suwet’en</a:t>
            </a:r>
            <a:r>
              <a:rPr lang="en-US" dirty="0" smtClean="0"/>
              <a:t> live in the Southeast of the region and play with the balance between being coastal and a northern interior people.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"/>
            <a:ext cx="3429000" cy="20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74946"/>
            <a:ext cx="1752600" cy="655638"/>
          </a:xfrm>
        </p:spPr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9067800" cy="3493129"/>
          </a:xfrm>
        </p:spPr>
        <p:txBody>
          <a:bodyPr/>
          <a:lstStyle/>
          <a:p>
            <a:r>
              <a:rPr lang="en-US" dirty="0" smtClean="0"/>
              <a:t>In most of the northern interior, people adapted to the harsh climate and more limited resources by having a very flexible society. </a:t>
            </a:r>
          </a:p>
          <a:p>
            <a:r>
              <a:rPr lang="en-US" dirty="0" smtClean="0"/>
              <a:t>The basic social unit was the extended family which moved about each year according to the season and the availability of food-mostly large game. </a:t>
            </a:r>
          </a:p>
          <a:p>
            <a:r>
              <a:rPr lang="en-US" dirty="0" smtClean="0"/>
              <a:t>Theirs was a mobile society ready to hunt, fish, and trap to gather resources as they moved through the extremely large territory.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6400800" cy="29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42006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71</TotalTime>
  <Words>454</Words>
  <Application>Microsoft Macintosh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Thatch</vt:lpstr>
      <vt:lpstr>The Northern Interior:</vt:lpstr>
      <vt:lpstr>Topography</vt:lpstr>
      <vt:lpstr>PowerPoint Presentation</vt:lpstr>
      <vt:lpstr>People of the  Northern Interior</vt:lpstr>
      <vt:lpstr>Society</vt:lpstr>
    </vt:vector>
  </TitlesOfParts>
  <Company>City of Terrace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Northern Interior:</dc:title>
  <dc:creator>admin</dc:creator>
  <cp:lastModifiedBy>Janet Catherine Lewis</cp:lastModifiedBy>
  <cp:revision>7</cp:revision>
  <dcterms:created xsi:type="dcterms:W3CDTF">2016-09-15T00:46:43Z</dcterms:created>
  <dcterms:modified xsi:type="dcterms:W3CDTF">2016-09-15T02:52:36Z</dcterms:modified>
</cp:coreProperties>
</file>